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8" r:id="rId15"/>
    <p:sldId id="275" r:id="rId16"/>
    <p:sldId id="301" r:id="rId17"/>
    <p:sldId id="292" r:id="rId18"/>
    <p:sldId id="295" r:id="rId19"/>
    <p:sldId id="297" r:id="rId20"/>
    <p:sldId id="271" r:id="rId21"/>
    <p:sldId id="272" r:id="rId22"/>
    <p:sldId id="274" r:id="rId23"/>
    <p:sldId id="273" r:id="rId24"/>
    <p:sldId id="302" r:id="rId25"/>
    <p:sldId id="262" r:id="rId26"/>
    <p:sldId id="304" r:id="rId27"/>
    <p:sldId id="305" r:id="rId28"/>
    <p:sldId id="306" r:id="rId29"/>
    <p:sldId id="266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85155" autoAdjust="0"/>
  </p:normalViewPr>
  <p:slideViewPr>
    <p:cSldViewPr snapToGrid="0">
      <p:cViewPr varScale="1">
        <p:scale>
          <a:sx n="99" d="100"/>
          <a:sy n="99" d="100"/>
        </p:scale>
        <p:origin x="1152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24/03/2014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250.000 Partikel</a:t>
            </a:r>
            <a:r>
              <a:rPr lang="de-DE" baseline="0" dirty="0" smtClean="0"/>
              <a:t> im Trailer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74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Dullweber </a:t>
            </a:r>
            <a:r>
              <a:rPr lang="de-DE" dirty="0" err="1"/>
              <a:t>and</a:t>
            </a:r>
            <a:r>
              <a:rPr lang="de-DE" dirty="0"/>
              <a:t> Moritz </a:t>
            </a:r>
            <a:r>
              <a:rPr lang="de-DE" dirty="0" smtClean="0"/>
              <a:t>Eyssen, </a:t>
            </a:r>
            <a:r>
              <a:rPr lang="de-DE" dirty="0"/>
              <a:t>Sebastian Gerstenberg </a:t>
            </a:r>
            <a:r>
              <a:rPr lang="de-DE" dirty="0" err="1" smtClean="0"/>
              <a:t>and</a:t>
            </a:r>
            <a:r>
              <a:rPr lang="de-DE" dirty="0" smtClean="0"/>
              <a:t> Patrick 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513" y="1126996"/>
            <a:ext cx="8275300" cy="51722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688" y="891036"/>
            <a:ext cx="7939800" cy="539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" y="2521527"/>
            <a:ext cx="6665237" cy="3749196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931" y="1135223"/>
            <a:ext cx="4834066" cy="302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548" y="1002633"/>
            <a:ext cx="8558415" cy="53491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02" y="1108217"/>
            <a:ext cx="10884487" cy="4849524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457200" y="5957741"/>
            <a:ext cx="118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Add </a:t>
            </a:r>
            <a:r>
              <a:rPr lang="de-DE" dirty="0" err="1" smtClean="0"/>
              <a:t>sound</a:t>
            </a:r>
            <a:r>
              <a:rPr lang="de-DE" dirty="0" smtClean="0"/>
              <a:t>, </a:t>
            </a:r>
            <a:r>
              <a:rPr lang="de-DE" dirty="0" err="1" smtClean="0"/>
              <a:t>voxelrenderer</a:t>
            </a:r>
            <a:r>
              <a:rPr lang="de-DE" dirty="0" smtClean="0"/>
              <a:t>, </a:t>
            </a:r>
            <a:r>
              <a:rPr lang="de-DE" dirty="0" err="1" smtClean="0"/>
              <a:t>voxelrenderdata</a:t>
            </a:r>
            <a:r>
              <a:rPr lang="de-DE" dirty="0" smtClean="0"/>
              <a:t>,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. </a:t>
            </a:r>
            <a:r>
              <a:rPr lang="de-DE" dirty="0" err="1" smtClean="0"/>
              <a:t>Worldtree</a:t>
            </a:r>
            <a:r>
              <a:rPr lang="de-DE" dirty="0" smtClean="0"/>
              <a:t> als </a:t>
            </a:r>
            <a:r>
              <a:rPr lang="de-DE" dirty="0" err="1" smtClean="0"/>
              <a:t>scenengraph</a:t>
            </a:r>
            <a:r>
              <a:rPr lang="de-DE" dirty="0" smtClean="0"/>
              <a:t>. Beispiel: </a:t>
            </a:r>
            <a:r>
              <a:rPr lang="de-DE" dirty="0" err="1" smtClean="0"/>
              <a:t>insertion</a:t>
            </a:r>
            <a:r>
              <a:rPr lang="de-DE" dirty="0" smtClean="0"/>
              <a:t> in </a:t>
            </a:r>
            <a:r>
              <a:rPr lang="de-DE" dirty="0" err="1" smtClean="0"/>
              <a:t>world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400" dirty="0" smtClean="0"/>
              <a:t>Models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designed</a:t>
            </a:r>
            <a:r>
              <a:rPr lang="de-DE" sz="2400" dirty="0" smtClean="0"/>
              <a:t> in </a:t>
            </a:r>
            <a:r>
              <a:rPr lang="de-DE" sz="2400" dirty="0" err="1" smtClean="0"/>
              <a:t>Zoxel</a:t>
            </a:r>
            <a:endParaRPr lang="de-DE" sz="2400" dirty="0" smtClean="0"/>
          </a:p>
          <a:p>
            <a:pPr lvl="1"/>
            <a:r>
              <a:rPr lang="de-DE" sz="2400" dirty="0" err="1" smtClean="0"/>
              <a:t>HardPoint</a:t>
            </a:r>
            <a:r>
              <a:rPr lang="de-DE" sz="2400" dirty="0" smtClean="0"/>
              <a:t>/</a:t>
            </a:r>
            <a:r>
              <a:rPr lang="de-DE" sz="2400" dirty="0" err="1" smtClean="0"/>
              <a:t>EngineSlots</a:t>
            </a:r>
            <a:r>
              <a:rPr lang="de-DE" sz="2400" dirty="0" smtClean="0"/>
              <a:t> </a:t>
            </a:r>
            <a:r>
              <a:rPr lang="de-DE" sz="2400" dirty="0" err="1" smtClean="0"/>
              <a:t>encoded</a:t>
            </a:r>
            <a:r>
              <a:rPr lang="de-DE" sz="2400" dirty="0" smtClean="0"/>
              <a:t> via </a:t>
            </a:r>
            <a:r>
              <a:rPr lang="de-DE" sz="2400" dirty="0" err="1" smtClean="0"/>
              <a:t>special</a:t>
            </a:r>
            <a:r>
              <a:rPr lang="de-DE" sz="2400" dirty="0" smtClean="0"/>
              <a:t> </a:t>
            </a:r>
            <a:r>
              <a:rPr lang="de-DE" sz="2400" dirty="0" err="1" smtClean="0"/>
              <a:t>colors</a:t>
            </a:r>
            <a:endParaRPr lang="de-DE" sz="2400" dirty="0" smtClean="0"/>
          </a:p>
          <a:p>
            <a:pPr lvl="1"/>
            <a:r>
              <a:rPr lang="de-DE" sz="2400" dirty="0" err="1" smtClean="0"/>
              <a:t>Installed</a:t>
            </a:r>
            <a:r>
              <a:rPr lang="de-DE" sz="2400" dirty="0" smtClean="0"/>
              <a:t> </a:t>
            </a:r>
            <a:r>
              <a:rPr lang="de-DE" sz="2400" dirty="0" err="1" smtClean="0"/>
              <a:t>weapon</a:t>
            </a:r>
            <a:r>
              <a:rPr lang="de-DE" sz="2400" dirty="0" smtClean="0"/>
              <a:t>/</a:t>
            </a:r>
            <a:r>
              <a:rPr lang="de-DE" sz="2400" dirty="0" err="1" smtClean="0"/>
              <a:t>engine</a:t>
            </a:r>
            <a:r>
              <a:rPr lang="de-DE" sz="2400" dirty="0" smtClean="0"/>
              <a:t> </a:t>
            </a:r>
            <a:r>
              <a:rPr lang="de-DE" sz="2400" dirty="0" err="1" smtClean="0"/>
              <a:t>defines</a:t>
            </a:r>
            <a:r>
              <a:rPr lang="de-DE" sz="2400" dirty="0" smtClean="0"/>
              <a:t> </a:t>
            </a:r>
            <a:r>
              <a:rPr lang="de-DE" sz="2400" dirty="0" err="1" smtClean="0"/>
              <a:t>color</a:t>
            </a:r>
            <a:r>
              <a:rPr lang="de-DE" sz="2400" dirty="0" smtClean="0"/>
              <a:t> in </a:t>
            </a:r>
            <a:r>
              <a:rPr lang="de-DE" sz="2400" dirty="0" err="1" smtClean="0"/>
              <a:t>game</a:t>
            </a:r>
            <a:endParaRPr lang="de-DE" sz="2400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Tasks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assigned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NPCs</a:t>
            </a:r>
          </a:p>
          <a:p>
            <a:pPr lvl="1">
              <a:lnSpc>
                <a:spcPct val="150000"/>
              </a:lnSpc>
            </a:pP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behaviour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NPCs </a:t>
            </a:r>
            <a:r>
              <a:rPr lang="de-DE" sz="2000" dirty="0" err="1" smtClean="0"/>
              <a:t>can</a:t>
            </a:r>
            <a:r>
              <a:rPr lang="de-DE" sz="2000" dirty="0" smtClean="0"/>
              <a:t> form </a:t>
            </a:r>
            <a:r>
              <a:rPr lang="de-DE" sz="2000" dirty="0" err="1" smtClean="0"/>
              <a:t>squads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mutual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1326995"/>
            <a:ext cx="5659126" cy="419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4" y="1269919"/>
            <a:ext cx="6875777" cy="44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5472" r="3038"/>
          <a:stretch/>
        </p:blipFill>
        <p:spPr>
          <a:xfrm>
            <a:off x="0" y="1430979"/>
            <a:ext cx="495992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lvl="1"/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lvl="1"/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72" y="1273235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atttoomb.files.wordpress.com/2011/04/x3-terran-conflict325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91" y="1094077"/>
            <a:ext cx="3472029" cy="26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0" y="3934040"/>
            <a:ext cx="4345112" cy="2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98727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How</a:t>
            </a:r>
            <a:r>
              <a:rPr lang="de-DE" sz="2900" dirty="0" smtClean="0"/>
              <a:t> </a:t>
            </a:r>
            <a:r>
              <a:rPr lang="de-DE" sz="2900" dirty="0" err="1" smtClean="0"/>
              <a:t>to</a:t>
            </a:r>
            <a:r>
              <a:rPr lang="de-DE" sz="2900" dirty="0" smtClean="0"/>
              <a:t> </a:t>
            </a:r>
            <a:r>
              <a:rPr lang="de-DE" sz="2900" dirty="0" err="1" smtClean="0"/>
              <a:t>simulate</a:t>
            </a:r>
            <a:r>
              <a:rPr lang="de-DE" sz="2900" dirty="0" smtClean="0"/>
              <a:t> a </a:t>
            </a:r>
            <a:r>
              <a:rPr lang="de-DE" sz="2900" dirty="0" err="1" smtClean="0"/>
              <a:t>huge</a:t>
            </a:r>
            <a:r>
              <a:rPr lang="de-DE" sz="2900" dirty="0" smtClean="0"/>
              <a:t> </a:t>
            </a:r>
            <a:r>
              <a:rPr lang="de-DE" sz="2900" dirty="0" err="1" smtClean="0"/>
              <a:t>amount</a:t>
            </a:r>
            <a:r>
              <a:rPr lang="de-DE" sz="2900" dirty="0" smtClean="0"/>
              <a:t> </a:t>
            </a:r>
            <a:r>
              <a:rPr lang="de-DE" sz="2900" dirty="0" err="1" smtClean="0"/>
              <a:t>of</a:t>
            </a:r>
            <a:r>
              <a:rPr lang="de-DE" sz="2900" dirty="0" smtClean="0"/>
              <a:t> </a:t>
            </a:r>
            <a:r>
              <a:rPr lang="de-DE" sz="2900" dirty="0" err="1" smtClean="0"/>
              <a:t>particles</a:t>
            </a:r>
            <a:r>
              <a:rPr lang="de-DE" sz="2900" dirty="0" smtClean="0"/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095" y="615922"/>
            <a:ext cx="5153268" cy="3756993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15" y="-75"/>
            <a:ext cx="12228318" cy="5098388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/>
          <a:stretch/>
        </p:blipFill>
        <p:spPr>
          <a:xfrm>
            <a:off x="0" y="0"/>
            <a:ext cx="12228333" cy="509839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3067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no</a:t>
              </a:r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296000" y="4329000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Projectmanagement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GLFW</a:t>
            </a:r>
          </a:p>
          <a:p>
            <a:r>
              <a:rPr lang="de-DE" dirty="0" smtClean="0"/>
              <a:t>GLOW</a:t>
            </a:r>
          </a:p>
          <a:p>
            <a:r>
              <a:rPr lang="de-DE" dirty="0" smtClean="0"/>
              <a:t>GLEW</a:t>
            </a:r>
          </a:p>
          <a:p>
            <a:r>
              <a:rPr lang="de-DE" dirty="0" smtClean="0"/>
              <a:t>GLM</a:t>
            </a:r>
          </a:p>
          <a:p>
            <a:r>
              <a:rPr lang="en-US" dirty="0" smtClean="0"/>
              <a:t>SFML::Audio</a:t>
            </a:r>
          </a:p>
          <a:p>
            <a:r>
              <a:rPr lang="en-US" dirty="0" err="1" smtClean="0"/>
              <a:t>OculusSDK</a:t>
            </a:r>
            <a:endParaRPr lang="en-US" dirty="0" smtClean="0"/>
          </a:p>
          <a:p>
            <a:r>
              <a:rPr lang="en-US" dirty="0" err="1" smtClean="0"/>
              <a:t>Lua</a:t>
            </a:r>
            <a:r>
              <a:rPr lang="en-US" dirty="0" smtClean="0"/>
              <a:t> + </a:t>
            </a: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r>
              <a:rPr lang="en-US" dirty="0" smtClean="0"/>
              <a:t>Bandit (unit tests)</a:t>
            </a:r>
            <a:br>
              <a:rPr lang="en-US" dirty="0" smtClean="0"/>
            </a:br>
            <a:endParaRPr lang="de-DE" dirty="0" smtClean="0"/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r>
              <a:rPr lang="de-DE" dirty="0" smtClean="0"/>
              <a:t>Jenkins</a:t>
            </a:r>
          </a:p>
          <a:p>
            <a:r>
              <a:rPr lang="de-DE" dirty="0" err="1" smtClean="0"/>
              <a:t>Zoxel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 Workflow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9" y="5483605"/>
            <a:ext cx="5283200" cy="8445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9" y="4682639"/>
            <a:ext cx="5735057" cy="16019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44921"/>
            <a:ext cx="5257164" cy="37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6400800" y="1076960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4-Eyes-Review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-Jenkins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 </a:t>
            </a:r>
            <a:r>
              <a:rPr lang="de-DE" dirty="0" err="1" smtClean="0"/>
              <a:t>meetings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52" y="2577653"/>
            <a:ext cx="3355024" cy="18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5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HUD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0" y="5669280"/>
            <a:ext cx="6858000" cy="404712"/>
          </a:xfrm>
        </p:spPr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Spherical</a:t>
            </a:r>
            <a:r>
              <a:rPr lang="de-DE" dirty="0" smtClean="0">
                <a:sym typeface="Wingdings" panose="05000000000000000000" pitchFamily="2" charset="2"/>
              </a:rPr>
              <a:t> HUD </a:t>
            </a:r>
            <a:r>
              <a:rPr lang="de-DE" dirty="0" err="1" smtClean="0">
                <a:sym typeface="Wingdings" panose="05000000000000000000" pitchFamily="2" charset="2"/>
              </a:rPr>
              <a:t>around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head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http://static.neuerdings.com/1365725045/oculus-rift-ifixit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482533"/>
            <a:ext cx="4883785" cy="3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15719"/>
            <a:ext cx="6736080" cy="378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5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</a:t>
            </a:r>
            <a:r>
              <a:rPr lang="de-DE" dirty="0" err="1" smtClean="0"/>
              <a:t>especially</a:t>
            </a:r>
            <a:r>
              <a:rPr lang="de-DE" dirty="0" smtClean="0"/>
              <a:t> on </a:t>
            </a:r>
            <a:r>
              <a:rPr lang="de-DE" dirty="0" err="1" smtClean="0"/>
              <a:t>windows</a:t>
            </a:r>
            <a:r>
              <a:rPr lang="de-DE" dirty="0" smtClean="0"/>
              <a:t>,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on different OS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platforms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Slow down </a:t>
            </a:r>
            <a:r>
              <a:rPr lang="de-DE" dirty="0" err="1" smtClean="0">
                <a:sym typeface="Wingdings" panose="05000000000000000000" pitchFamily="2" charset="2"/>
              </a:rPr>
              <a:t>whole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game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maintain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developing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features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Include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symbols</a:t>
            </a:r>
            <a:r>
              <a:rPr lang="de-DE" dirty="0" smtClean="0">
                <a:sym typeface="Wingdings" panose="05000000000000000000" pitchFamily="2" charset="2"/>
              </a:rPr>
              <a:t> in Release </a:t>
            </a:r>
            <a:r>
              <a:rPr lang="de-DE" dirty="0" err="1" smtClean="0">
                <a:sym typeface="Wingdings" panose="05000000000000000000" pitchFamily="2" charset="2"/>
              </a:rPr>
              <a:t>mode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debugging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crashes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3" y="2306955"/>
            <a:ext cx="49053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61943"/>
            <a:ext cx="4191318" cy="196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4161943"/>
            <a:ext cx="4818612" cy="21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</a:t>
            </a: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smtClean="0"/>
              <a:t>design</a:t>
            </a:r>
          </a:p>
          <a:p>
            <a:pPr lvl="1"/>
            <a:r>
              <a:rPr lang="de-DE" dirty="0" smtClean="0"/>
              <a:t>Lego-like </a:t>
            </a:r>
            <a:r>
              <a:rPr lang="de-DE" dirty="0" err="1" smtClean="0"/>
              <a:t>modeling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/>
          </a:p>
          <a:p>
            <a:pPr lvl="1"/>
            <a:r>
              <a:rPr lang="de-DE" dirty="0" smtClean="0"/>
              <a:t>TODO!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79" y="1326995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inecraft-multiplayer.org/wp-content/uploads/2013/11/minecraft-cast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2" y="3999508"/>
            <a:ext cx="4071347" cy="22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88" y="1214636"/>
            <a:ext cx="3695978" cy="22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zoxel</a:t>
            </a:r>
            <a:r>
              <a:rPr lang="de-DE" dirty="0"/>
              <a:t> hat </a:t>
            </a:r>
            <a:r>
              <a:rPr lang="de-DE" dirty="0" err="1"/>
              <a:t>ssao</a:t>
            </a:r>
            <a:r>
              <a:rPr lang="de-DE" dirty="0"/>
              <a:t>, warum wir nicht? - kleine </a:t>
            </a:r>
            <a:r>
              <a:rPr lang="de-DE" dirty="0" err="1"/>
              <a:t>strukturen</a:t>
            </a:r>
            <a:endParaRPr lang="de-DE" dirty="0"/>
          </a:p>
          <a:p>
            <a:r>
              <a:rPr lang="de-DE" dirty="0"/>
              <a:t>unterschied </a:t>
            </a:r>
            <a:r>
              <a:rPr lang="de-DE" dirty="0" err="1"/>
              <a:t>voxel</a:t>
            </a:r>
            <a:r>
              <a:rPr lang="de-DE" dirty="0"/>
              <a:t>/</a:t>
            </a:r>
            <a:r>
              <a:rPr lang="de-DE" dirty="0" err="1"/>
              <a:t>partikel</a:t>
            </a:r>
            <a:endParaRPr lang="de-DE" dirty="0"/>
          </a:p>
          <a:p>
            <a:r>
              <a:rPr lang="de-DE" dirty="0" err="1"/>
              <a:t>wieviele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in einer </a:t>
            </a:r>
            <a:r>
              <a:rPr lang="de-DE" dirty="0" err="1"/>
              <a:t>scene</a:t>
            </a:r>
            <a:r>
              <a:rPr lang="de-DE" dirty="0"/>
              <a:t>?</a:t>
            </a:r>
          </a:p>
          <a:p>
            <a:r>
              <a:rPr lang="de-DE" dirty="0" err="1"/>
              <a:t>worldtree</a:t>
            </a:r>
            <a:r>
              <a:rPr lang="de-DE" dirty="0"/>
              <a:t> beschreiben</a:t>
            </a:r>
          </a:p>
          <a:p>
            <a:r>
              <a:rPr lang="de-DE" dirty="0" err="1"/>
              <a:t>partikel</a:t>
            </a:r>
            <a:r>
              <a:rPr lang="de-DE" dirty="0"/>
              <a:t> über </a:t>
            </a:r>
            <a:r>
              <a:rPr lang="de-DE" dirty="0" err="1"/>
              <a:t>quads</a:t>
            </a:r>
            <a:r>
              <a:rPr lang="de-DE" dirty="0"/>
              <a:t> rendern</a:t>
            </a:r>
          </a:p>
          <a:p>
            <a:r>
              <a:rPr lang="de-DE" dirty="0" err="1"/>
              <a:t>farbschema</a:t>
            </a:r>
            <a:endParaRPr lang="de-DE" dirty="0"/>
          </a:p>
          <a:p>
            <a:r>
              <a:rPr lang="de-DE"/>
              <a:t>modbarkeit</a:t>
            </a:r>
          </a:p>
        </p:txBody>
      </p:sp>
    </p:spTree>
    <p:extLst>
      <p:ext uri="{BB962C8B-B14F-4D97-AF65-F5344CB8AC3E}">
        <p14:creationId xmlns:p14="http://schemas.microsoft.com/office/powerpoint/2010/main" val="9186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699656"/>
          </a:xfrm>
        </p:spPr>
        <p:txBody>
          <a:bodyPr>
            <a:normAutofit lnSpcReduction="10000"/>
          </a:bodyPr>
          <a:lstStyle/>
          <a:p>
            <a:pPr algn="just"/>
            <a:r>
              <a:rPr lang="de-DE" dirty="0" err="1" smtClean="0"/>
              <a:t>Physics</a:t>
            </a:r>
            <a:r>
              <a:rPr lang="de-DE" dirty="0"/>
              <a:t> – </a:t>
            </a:r>
            <a:r>
              <a:rPr lang="de-DE" dirty="0" err="1" smtClean="0"/>
              <a:t>Missions</a:t>
            </a:r>
            <a:r>
              <a:rPr lang="de-DE" dirty="0" smtClean="0"/>
              <a:t> – </a:t>
            </a:r>
            <a:r>
              <a:rPr lang="de-DE" dirty="0" err="1" smtClean="0"/>
              <a:t>Collisiondetection</a:t>
            </a:r>
            <a:r>
              <a:rPr lang="de-DE" dirty="0"/>
              <a:t> – </a:t>
            </a:r>
            <a:r>
              <a:rPr lang="de-DE" dirty="0" err="1" smtClean="0"/>
              <a:t>Reloadable</a:t>
            </a:r>
            <a:r>
              <a:rPr lang="de-DE" dirty="0" smtClean="0"/>
              <a:t> </a:t>
            </a:r>
            <a:r>
              <a:rPr lang="de-DE" dirty="0" err="1" smtClean="0"/>
              <a:t>Configs</a:t>
            </a:r>
            <a:r>
              <a:rPr lang="de-DE" dirty="0" smtClean="0"/>
              <a:t> – </a:t>
            </a:r>
            <a:r>
              <a:rPr lang="de-DE" dirty="0"/>
              <a:t>AI – </a:t>
            </a:r>
            <a:r>
              <a:rPr lang="de-DE" dirty="0" err="1" smtClean="0"/>
              <a:t>Squads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Modding</a:t>
            </a:r>
            <a:r>
              <a:rPr lang="de-DE" dirty="0" smtClean="0"/>
              <a:t> – </a:t>
            </a:r>
            <a:r>
              <a:rPr lang="de-DE" dirty="0" err="1" smtClean="0"/>
              <a:t>Particles</a:t>
            </a:r>
            <a:r>
              <a:rPr lang="de-DE" dirty="0"/>
              <a:t> – Scripting </a:t>
            </a:r>
            <a:r>
              <a:rPr lang="de-DE" dirty="0" smtClean="0"/>
              <a:t>– Antialiasing </a:t>
            </a:r>
            <a:r>
              <a:rPr lang="de-DE" dirty="0"/>
              <a:t>– </a:t>
            </a:r>
            <a:r>
              <a:rPr lang="de-DE" dirty="0" smtClean="0"/>
              <a:t>HUD – </a:t>
            </a:r>
            <a:r>
              <a:rPr lang="de-DE" dirty="0" err="1" smtClean="0"/>
              <a:t>OculusRift</a:t>
            </a:r>
            <a:r>
              <a:rPr lang="de-DE" dirty="0" smtClean="0"/>
              <a:t>  </a:t>
            </a:r>
            <a:r>
              <a:rPr lang="de-DE" dirty="0" err="1" smtClean="0"/>
              <a:t>Configurable</a:t>
            </a:r>
            <a:r>
              <a:rPr lang="de-DE" dirty="0" smtClean="0"/>
              <a:t> Controls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/>
              <a:t> </a:t>
            </a:r>
            <a:r>
              <a:rPr lang="de-DE" dirty="0" err="1" smtClean="0"/>
              <a:t>Homing</a:t>
            </a:r>
            <a:r>
              <a:rPr lang="de-DE" dirty="0" smtClean="0"/>
              <a:t> Missiles – Gamepad/Joystick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en-US" dirty="0" smtClean="0"/>
              <a:t>Factions </a:t>
            </a:r>
            <a:r>
              <a:rPr lang="de-DE" dirty="0" smtClean="0"/>
              <a:t>– </a:t>
            </a:r>
            <a:r>
              <a:rPr lang="de-DE" dirty="0" err="1" smtClean="0"/>
              <a:t>Equipable</a:t>
            </a:r>
            <a:r>
              <a:rPr lang="de-DE" dirty="0" smtClean="0"/>
              <a:t> </a:t>
            </a:r>
            <a:r>
              <a:rPr lang="de-DE" dirty="0" err="1" smtClean="0"/>
              <a:t>Weapons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r>
              <a:rPr lang="de-DE" dirty="0" smtClean="0"/>
              <a:t> – </a:t>
            </a:r>
            <a:r>
              <a:rPr lang="de-DE" dirty="0" err="1" smtClean="0"/>
              <a:t>Postprocessing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de-DE" dirty="0" err="1" smtClean="0"/>
              <a:t>Starfield</a:t>
            </a:r>
            <a:r>
              <a:rPr lang="de-DE" dirty="0" smtClean="0"/>
              <a:t>  3D Sound – Formation Flight 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Physics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CollisionDetection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Damage with Splitting</a:t>
            </a:r>
            <a:endParaRPr lang="en-US" sz="20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89" y="1426641"/>
            <a:ext cx="8207529" cy="430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294" y="1094779"/>
            <a:ext cx="9131069" cy="51912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3477119" y="258618"/>
            <a:ext cx="5833136" cy="6040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5" name="Grafik 19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7298" y="1132531"/>
            <a:ext cx="8217404" cy="5135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668</Words>
  <Application>Microsoft Office PowerPoint</Application>
  <PresentationFormat>Breitbild</PresentationFormat>
  <Paragraphs>222</Paragraphs>
  <Slides>30</Slides>
  <Notes>10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Voxellancer</vt:lpstr>
      <vt:lpstr>Motivation: Space</vt:lpstr>
      <vt:lpstr>Motivation: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Behind the Scenes</vt:lpstr>
      <vt:lpstr>Quick Overview</vt:lpstr>
      <vt:lpstr>Models</vt:lpstr>
      <vt:lpstr>AI - Tasks</vt:lpstr>
      <vt:lpstr>Group Tasks</vt:lpstr>
      <vt:lpstr>HUD</vt:lpstr>
      <vt:lpstr>ParticleEngine</vt:lpstr>
      <vt:lpstr>Postprocessing</vt:lpstr>
      <vt:lpstr>RenderPipeline</vt:lpstr>
      <vt:lpstr>Antialiasing</vt:lpstr>
      <vt:lpstr>Projectmanagement</vt:lpstr>
      <vt:lpstr>Libraries &amp; Tools</vt:lpstr>
      <vt:lpstr>GitHub Workflow</vt:lpstr>
      <vt:lpstr>Issues: HUD and Oculus Rift</vt:lpstr>
      <vt:lpstr>Issues: Performance</vt:lpstr>
      <vt:lpstr>PowerPoint-Präsentation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78</cp:revision>
  <dcterms:created xsi:type="dcterms:W3CDTF">2013-10-30T14:23:30Z</dcterms:created>
  <dcterms:modified xsi:type="dcterms:W3CDTF">2014-03-24T16:13:50Z</dcterms:modified>
</cp:coreProperties>
</file>